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97" r:id="rId2"/>
    <p:sldId id="260" r:id="rId3"/>
    <p:sldId id="296" r:id="rId4"/>
    <p:sldId id="298" r:id="rId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080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8CD5-EC2B-4310-A062-E44A857F1396}" type="datetimeFigureOut">
              <a:rPr lang="it-IT" smtClean="0"/>
              <a:pPr/>
              <a:t>30/05/2014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2" y="151280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pic>
        <p:nvPicPr>
          <p:cNvPr id="16" name="Picture 12" descr="lot_ek_edificio_terziario_8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429"/>
          <a:stretch>
            <a:fillRect/>
          </a:stretch>
        </p:blipFill>
        <p:spPr bwMode="auto">
          <a:xfrm>
            <a:off x="0" y="1588"/>
            <a:ext cx="9144000" cy="68564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977101"/>
            <a:ext cx="9144000" cy="795508"/>
          </a:xfrm>
        </p:spPr>
        <p:txBody>
          <a:bodyPr>
            <a:normAutofit/>
          </a:bodyPr>
          <a:lstStyle/>
          <a:p>
            <a:r>
              <a:rPr lang="it-IT" sz="3200" b="1" i="1" dirty="0" smtClean="0">
                <a:solidFill>
                  <a:schemeClr val="accent1"/>
                </a:solidFill>
              </a:rPr>
              <a:t>SEMINARIO:</a:t>
            </a:r>
            <a:endParaRPr lang="it-IT" sz="3200" b="1" i="1" dirty="0">
              <a:solidFill>
                <a:schemeClr val="accent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4529088"/>
            <a:ext cx="916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 smtClean="0">
                <a:solidFill>
                  <a:schemeClr val="tx2"/>
                </a:solidFill>
                <a:latin typeface="+mj-lt"/>
              </a:rPr>
              <a:t>Mercoledì 4 Giugno 2014 </a:t>
            </a:r>
            <a:endParaRPr lang="it-IT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-19100" y="3246075"/>
            <a:ext cx="9181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chemeClr val="accent2"/>
                </a:solidFill>
              </a:rPr>
              <a:t>Strutture esistenti e di nuova realizzazione: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chemeClr val="accent2"/>
                </a:solidFill>
              </a:rPr>
              <a:t>V</a:t>
            </a:r>
            <a:r>
              <a:rPr lang="it-IT" altLang="it-IT" sz="2400" b="1" i="1" dirty="0" smtClean="0">
                <a:solidFill>
                  <a:schemeClr val="accent2"/>
                </a:solidFill>
              </a:rPr>
              <a:t>erifiche </a:t>
            </a:r>
            <a:r>
              <a:rPr lang="it-IT" altLang="it-IT" sz="2400" b="1" i="1" dirty="0">
                <a:solidFill>
                  <a:schemeClr val="accent2"/>
                </a:solidFill>
              </a:rPr>
              <a:t>di sicurezza - </a:t>
            </a:r>
            <a:r>
              <a:rPr lang="it-IT" altLang="it-IT" sz="2400" b="1" i="1" dirty="0" smtClean="0">
                <a:solidFill>
                  <a:schemeClr val="accent2"/>
                </a:solidFill>
              </a:rPr>
              <a:t>Monitoraggio e Controlli </a:t>
            </a:r>
            <a:r>
              <a:rPr lang="it-IT" altLang="it-IT" sz="2400" b="1" i="1" dirty="0">
                <a:solidFill>
                  <a:schemeClr val="accent2"/>
                </a:solidFill>
              </a:rPr>
              <a:t>NDT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14282" y="5286388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i="1" dirty="0" smtClean="0"/>
          </a:p>
          <a:p>
            <a:r>
              <a:rPr lang="it-IT" i="1" dirty="0" smtClean="0"/>
              <a:t> </a:t>
            </a:r>
          </a:p>
          <a:p>
            <a:endParaRPr lang="it-IT" i="1" dirty="0"/>
          </a:p>
        </p:txBody>
      </p:sp>
      <p:pic>
        <p:nvPicPr>
          <p:cNvPr id="15" name="Picture 5" descr="LOGO AIPND vettoria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234831"/>
            <a:ext cx="1054339" cy="96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20"/>
          <p:cNvSpPr txBox="1">
            <a:spLocks noChangeArrowheads="1" noChangeShapeType="1"/>
          </p:cNvSpPr>
          <p:nvPr/>
        </p:nvSpPr>
        <p:spPr bwMode="auto">
          <a:xfrm>
            <a:off x="214282" y="1214422"/>
            <a:ext cx="12969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195" tIns="36195" rIns="36195" bIns="36195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b="1" i="1" dirty="0">
                <a:solidFill>
                  <a:schemeClr val="accent2"/>
                </a:solidFill>
                <a:latin typeface="Times New Roman" pitchFamily="18" charset="0"/>
              </a:rPr>
              <a:t>Via A. Foresti, 5 25127 Brescia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b="1" i="1" dirty="0">
                <a:solidFill>
                  <a:schemeClr val="accent2"/>
                </a:solidFill>
                <a:latin typeface="Times New Roman" pitchFamily="18" charset="0"/>
              </a:rPr>
              <a:t>www.aipnd.it</a:t>
            </a:r>
          </a:p>
        </p:txBody>
      </p:sp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5394325"/>
            <a:ext cx="129698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999" y="206455"/>
            <a:ext cx="129698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asellaDiTesto 21"/>
          <p:cNvSpPr txBox="1"/>
          <p:nvPr/>
        </p:nvSpPr>
        <p:spPr>
          <a:xfrm>
            <a:off x="0" y="5572140"/>
            <a:ext cx="9168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Aula corsi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Auditorium Centro Pastorale Cardinal Urbani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Via </a:t>
            </a:r>
            <a:r>
              <a:rPr lang="it-IT" altLang="it-IT" sz="1600" b="1" i="1" dirty="0" err="1">
                <a:solidFill>
                  <a:schemeClr val="tx2"/>
                </a:solidFill>
              </a:rPr>
              <a:t>Visinoni</a:t>
            </a:r>
            <a:r>
              <a:rPr lang="it-IT" altLang="it-IT" sz="1600" b="1" i="1" dirty="0">
                <a:solidFill>
                  <a:schemeClr val="tx2"/>
                </a:solidFill>
              </a:rPr>
              <a:t>, 4/c – Zelarino -  Venezia</a:t>
            </a:r>
            <a:endParaRPr lang="it-IT" sz="16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0" y="1928802"/>
            <a:ext cx="9168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smtClean="0">
                <a:solidFill>
                  <a:schemeClr val="tx2"/>
                </a:solidFill>
                <a:latin typeface="+mj-lt"/>
              </a:rPr>
              <a:t>Sistemi Diagnostici non invasivi </a:t>
            </a:r>
          </a:p>
          <a:p>
            <a:pPr algn="ctr"/>
            <a:r>
              <a:rPr lang="it-IT" sz="2400" b="1" i="1" dirty="0" smtClean="0">
                <a:solidFill>
                  <a:schemeClr val="tx2"/>
                </a:solidFill>
                <a:latin typeface="+mj-lt"/>
              </a:rPr>
              <a:t>per l’accertamento di cause e vizi costruttivi</a:t>
            </a:r>
            <a:endParaRPr lang="it-IT" sz="2400" b="1" i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CasellaDiTesto 38"/>
          <p:cNvSpPr txBox="1"/>
          <p:nvPr/>
        </p:nvSpPr>
        <p:spPr>
          <a:xfrm>
            <a:off x="-40197" y="425215"/>
            <a:ext cx="916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 smtClean="0">
                <a:solidFill>
                  <a:schemeClr val="accent2"/>
                </a:solidFill>
                <a:latin typeface="+mj-lt"/>
              </a:rPr>
              <a:t>Programma</a:t>
            </a:r>
            <a:endParaRPr lang="it-IT" sz="3200" b="1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179388" y="1734816"/>
            <a:ext cx="8729662" cy="4696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i="1" u="sng" dirty="0" smtClean="0">
                <a:solidFill>
                  <a:schemeClr val="tx2"/>
                </a:solidFill>
              </a:rPr>
              <a:t>Ore 13.30 ÷ 14.00:</a:t>
            </a:r>
            <a:r>
              <a:rPr lang="it-IT" altLang="it-IT" sz="1600" b="1" dirty="0" smtClean="0">
                <a:solidFill>
                  <a:schemeClr val="tx2"/>
                </a:solidFill>
              </a:rPr>
              <a:t>	Registrazione dei partecipanti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i="1" u="sng" dirty="0" smtClean="0">
                <a:solidFill>
                  <a:schemeClr val="tx2"/>
                </a:solidFill>
              </a:rPr>
              <a:t>Ore 14.00 :</a:t>
            </a:r>
            <a:r>
              <a:rPr lang="it-IT" altLang="it-IT" sz="1600" b="1" i="1" dirty="0" smtClean="0">
                <a:solidFill>
                  <a:schemeClr val="tx2"/>
                </a:solidFill>
              </a:rPr>
              <a:t>            </a:t>
            </a:r>
            <a:r>
              <a:rPr lang="it-IT" altLang="it-IT" sz="1600" b="1" dirty="0" smtClean="0">
                <a:solidFill>
                  <a:schemeClr val="tx2"/>
                </a:solidFill>
              </a:rPr>
              <a:t>Apertura lavori – presentazione del seminario</a:t>
            </a:r>
          </a:p>
          <a:p>
            <a:pPr marL="1795463" indent="-1165225"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dirty="0">
                <a:solidFill>
                  <a:schemeClr val="tx2"/>
                </a:solidFill>
              </a:rPr>
              <a:t> </a:t>
            </a:r>
            <a:r>
              <a:rPr lang="it-IT" altLang="it-IT" sz="1600" b="1" dirty="0" smtClean="0">
                <a:solidFill>
                  <a:schemeClr val="tx2"/>
                </a:solidFill>
              </a:rPr>
              <a:t>                  Silvia </a:t>
            </a:r>
            <a:r>
              <a:rPr lang="it-IT" altLang="it-IT" sz="1600" b="1" dirty="0" err="1" smtClean="0">
                <a:solidFill>
                  <a:schemeClr val="tx2"/>
                </a:solidFill>
              </a:rPr>
              <a:t>Bortolozzo</a:t>
            </a:r>
            <a:r>
              <a:rPr lang="it-IT" altLang="it-IT" sz="1600" b="1" dirty="0" smtClean="0">
                <a:solidFill>
                  <a:schemeClr val="tx2"/>
                </a:solidFill>
              </a:rPr>
              <a:t> - Presidente Fondazione Architetti, Pianificatori,</a:t>
            </a:r>
          </a:p>
          <a:p>
            <a:pPr marL="1795463" indent="-1165225"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dirty="0" smtClean="0">
                <a:solidFill>
                  <a:schemeClr val="tx2"/>
                </a:solidFill>
              </a:rPr>
              <a:t>                    Paesaggisti e Conservatori della provincia di Venezia ;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dirty="0" smtClean="0">
                <a:solidFill>
                  <a:schemeClr val="tx2"/>
                </a:solidFill>
              </a:rPr>
              <a:t>	                         Monica Mason – referente del seminario;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rgbClr val="024008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rgbClr val="024008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rgbClr val="024008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dirty="0" smtClean="0">
              <a:solidFill>
                <a:srgbClr val="02400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7963" y="1571187"/>
            <a:ext cx="8728075" cy="30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it-IT" altLang="it-IT" sz="1600" b="1" i="1" u="sng" dirty="0">
                <a:solidFill>
                  <a:schemeClr val="tx2"/>
                </a:solidFill>
              </a:rPr>
              <a:t>Argomenti</a:t>
            </a:r>
            <a:r>
              <a:rPr lang="it-IT" altLang="it-IT" sz="1600" b="1" i="1" u="sng" dirty="0" smtClean="0">
                <a:solidFill>
                  <a:schemeClr val="tx2"/>
                </a:solidFill>
              </a:rPr>
              <a:t>:</a:t>
            </a:r>
            <a:endParaRPr lang="it-IT" altLang="it-IT" sz="1600" b="1" i="1" u="sng" dirty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altLang="it-IT" sz="1800" b="1" dirty="0">
                <a:solidFill>
                  <a:schemeClr val="tx2"/>
                </a:solidFill>
              </a:rPr>
              <a:t>Strutture esistenti e di nuova realizzazione: monitoraggio e controlli NDT –   Parte prima – controlli sui materiali;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altLang="it-IT" sz="1800" b="1" dirty="0">
                <a:solidFill>
                  <a:schemeClr val="tx2"/>
                </a:solidFill>
              </a:rPr>
              <a:t>Strutture esistenti e di nuova realizzazione: monitoraggio e controlli NDT –   Parte seconda – controlli sulle strutture;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altLang="it-IT" sz="1800" b="1" dirty="0">
                <a:solidFill>
                  <a:schemeClr val="tx2"/>
                </a:solidFill>
              </a:rPr>
              <a:t>Strutture esistenti e di nuova realizzazione: monitoraggio e controlli NDT –   Parte terza – alcuni casi di studio;</a:t>
            </a:r>
            <a:endParaRPr lang="it-IT" altLang="it-IT" sz="1600" b="1" dirty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</a:pPr>
            <a:r>
              <a:rPr lang="it-IT" altLang="it-IT" sz="1600" b="1" dirty="0" smtClean="0">
                <a:solidFill>
                  <a:schemeClr val="tx2"/>
                </a:solidFill>
              </a:rPr>
              <a:t>Dibattito</a:t>
            </a:r>
            <a:endParaRPr lang="it-IT" altLang="it-IT" sz="1600" b="1" dirty="0" smtClean="0">
              <a:solidFill>
                <a:schemeClr val="tx2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0" y="285728"/>
            <a:ext cx="916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 smtClean="0">
                <a:solidFill>
                  <a:schemeClr val="accent2"/>
                </a:solidFill>
                <a:latin typeface="+mj-lt"/>
              </a:rPr>
              <a:t>Programma</a:t>
            </a:r>
            <a:endParaRPr lang="it-IT" sz="3200" b="1" i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2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07963" y="1807667"/>
            <a:ext cx="8728075" cy="3145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i="1" u="sng" dirty="0" smtClean="0">
                <a:solidFill>
                  <a:schemeClr val="tx2"/>
                </a:solidFill>
              </a:rPr>
              <a:t>Relatore</a:t>
            </a:r>
            <a:r>
              <a:rPr lang="it-IT" altLang="it-IT" sz="1600" b="1" i="1" u="sng" dirty="0" smtClean="0">
                <a:solidFill>
                  <a:schemeClr val="tx2"/>
                </a:solidFill>
              </a:rPr>
              <a:t>: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dirty="0" smtClean="0">
                <a:solidFill>
                  <a:schemeClr val="tx2"/>
                </a:solidFill>
              </a:rPr>
              <a:t>      Giacinto Porco - Presidente </a:t>
            </a:r>
            <a:r>
              <a:rPr lang="it-IT" altLang="it-IT" sz="1600" b="1" dirty="0" err="1" smtClean="0">
                <a:solidFill>
                  <a:schemeClr val="tx2"/>
                </a:solidFill>
              </a:rPr>
              <a:t>AIPnD</a:t>
            </a:r>
            <a:r>
              <a:rPr lang="it-IT" altLang="it-IT" sz="1600" b="1" dirty="0" smtClean="0">
                <a:solidFill>
                  <a:schemeClr val="tx2"/>
                </a:solidFill>
              </a:rPr>
              <a:t> e Docente di Scienza                                                             delle Costruzioni  Dipartimento di Ingegneria Civile Università della Calabria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100" b="1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u="sng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r>
              <a:rPr lang="it-IT" altLang="it-IT" sz="1600" b="1" i="1" u="sng" dirty="0" smtClean="0">
                <a:solidFill>
                  <a:schemeClr val="tx2"/>
                </a:solidFill>
              </a:rPr>
              <a:t>Conclusioni</a:t>
            </a: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600" b="1" i="1" u="sng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  <a:defRPr/>
            </a:pPr>
            <a:endParaRPr lang="it-IT" altLang="it-IT" sz="1100" b="1" dirty="0" smtClean="0">
              <a:solidFill>
                <a:schemeClr val="tx2"/>
              </a:solidFill>
            </a:endParaRPr>
          </a:p>
          <a:p>
            <a:pPr algn="just" eaLnBrk="1" hangingPunct="1">
              <a:lnSpc>
                <a:spcPct val="110000"/>
              </a:lnSpc>
              <a:spcBef>
                <a:spcPct val="50000"/>
              </a:spcBef>
              <a:buFontTx/>
              <a:buNone/>
            </a:pPr>
            <a:r>
              <a:rPr lang="it-IT" altLang="it-IT" sz="1600" b="1" i="1" u="sng" dirty="0" smtClean="0">
                <a:solidFill>
                  <a:schemeClr val="tx2"/>
                </a:solidFill>
              </a:rPr>
              <a:t>Ore </a:t>
            </a:r>
            <a:r>
              <a:rPr lang="it-IT" altLang="it-IT" sz="1600" b="1" i="1" u="sng" dirty="0">
                <a:solidFill>
                  <a:schemeClr val="tx2"/>
                </a:solidFill>
              </a:rPr>
              <a:t>18.00:</a:t>
            </a:r>
            <a:r>
              <a:rPr lang="it-IT" altLang="it-IT" sz="1600" b="1" i="1" dirty="0">
                <a:solidFill>
                  <a:schemeClr val="tx2"/>
                </a:solidFill>
              </a:rPr>
              <a:t> Chiusura Lavori</a:t>
            </a:r>
            <a:r>
              <a:rPr lang="it-IT" altLang="it-IT" sz="1600" b="1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0" y="285728"/>
            <a:ext cx="9168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 smtClean="0">
                <a:solidFill>
                  <a:schemeClr val="accent2"/>
                </a:solidFill>
                <a:latin typeface="+mj-lt"/>
              </a:rPr>
              <a:t>Programma</a:t>
            </a:r>
            <a:endParaRPr lang="it-IT" sz="3200" b="1" i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2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1133</TotalTime>
  <Words>153</Words>
  <Application>Microsoft Office PowerPoint</Application>
  <PresentationFormat>Presentazione su schermo (4:3)</PresentationFormat>
  <Paragraphs>63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SEMINARIO: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Base I: Il Controllo dei materiali e delle strutture: La verifica di Edifici Esistenti</dc:title>
  <dc:creator>dolly</dc:creator>
  <cp:lastModifiedBy>dolly</cp:lastModifiedBy>
  <cp:revision>154</cp:revision>
  <dcterms:created xsi:type="dcterms:W3CDTF">2014-05-02T08:31:20Z</dcterms:created>
  <dcterms:modified xsi:type="dcterms:W3CDTF">2014-05-30T16:28:06Z</dcterms:modified>
</cp:coreProperties>
</file>